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90" d="100"/>
          <a:sy n="90" d="100"/>
        </p:scale>
        <p:origin x="394"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EB9D9-22E8-DB05-0375-01F0A9EEB98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FD6DE36-C37B-D0A4-CCCF-AB254B83AC4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CC5DA38-99A9-668C-35FC-7EA7145BCA50}"/>
              </a:ext>
            </a:extLst>
          </p:cNvPr>
          <p:cNvSpPr>
            <a:spLocks noGrp="1"/>
          </p:cNvSpPr>
          <p:nvPr>
            <p:ph type="dt" sz="half" idx="10"/>
          </p:nvPr>
        </p:nvSpPr>
        <p:spPr/>
        <p:txBody>
          <a:bodyPr/>
          <a:lstStyle/>
          <a:p>
            <a:fld id="{29CC5902-A83E-479C-87EA-A9AA4BB1596D}" type="datetimeFigureOut">
              <a:rPr lang="en-US" smtClean="0"/>
              <a:t>10/8/2026</a:t>
            </a:fld>
            <a:endParaRPr lang="en-US"/>
          </a:p>
        </p:txBody>
      </p:sp>
      <p:sp>
        <p:nvSpPr>
          <p:cNvPr id="5" name="Footer Placeholder 4">
            <a:extLst>
              <a:ext uri="{FF2B5EF4-FFF2-40B4-BE49-F238E27FC236}">
                <a16:creationId xmlns:a16="http://schemas.microsoft.com/office/drawing/2014/main" id="{5F6CA3EC-2EA5-F433-2C90-51895169D5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26A5E9-4CA7-EE23-651D-A4382B92B8DC}"/>
              </a:ext>
            </a:extLst>
          </p:cNvPr>
          <p:cNvSpPr>
            <a:spLocks noGrp="1"/>
          </p:cNvSpPr>
          <p:nvPr>
            <p:ph type="sldNum" sz="quarter" idx="12"/>
          </p:nvPr>
        </p:nvSpPr>
        <p:spPr/>
        <p:txBody>
          <a:bodyPr/>
          <a:lstStyle/>
          <a:p>
            <a:fld id="{7AA7B30B-03BE-4915-9DD5-019FA56307EF}" type="slidenum">
              <a:rPr lang="en-US" smtClean="0"/>
              <a:t>‹#›</a:t>
            </a:fld>
            <a:endParaRPr lang="en-US"/>
          </a:p>
        </p:txBody>
      </p:sp>
    </p:spTree>
    <p:extLst>
      <p:ext uri="{BB962C8B-B14F-4D97-AF65-F5344CB8AC3E}">
        <p14:creationId xmlns:p14="http://schemas.microsoft.com/office/powerpoint/2010/main" val="32148739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D448E2-BDF1-AA8F-F70A-3A51B3E5332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EF1AADD-BAD8-EB5F-0D89-F1C4FC932A6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931902-DF17-661F-170A-9EED3A6877EA}"/>
              </a:ext>
            </a:extLst>
          </p:cNvPr>
          <p:cNvSpPr>
            <a:spLocks noGrp="1"/>
          </p:cNvSpPr>
          <p:nvPr>
            <p:ph type="dt" sz="half" idx="10"/>
          </p:nvPr>
        </p:nvSpPr>
        <p:spPr/>
        <p:txBody>
          <a:bodyPr/>
          <a:lstStyle/>
          <a:p>
            <a:fld id="{29CC5902-A83E-479C-87EA-A9AA4BB1596D}" type="datetimeFigureOut">
              <a:rPr lang="en-US" smtClean="0"/>
              <a:t>10/8/2026</a:t>
            </a:fld>
            <a:endParaRPr lang="en-US"/>
          </a:p>
        </p:txBody>
      </p:sp>
      <p:sp>
        <p:nvSpPr>
          <p:cNvPr id="5" name="Footer Placeholder 4">
            <a:extLst>
              <a:ext uri="{FF2B5EF4-FFF2-40B4-BE49-F238E27FC236}">
                <a16:creationId xmlns:a16="http://schemas.microsoft.com/office/drawing/2014/main" id="{C59611BC-83F1-19CD-FD3B-AEE9CBA7CB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47B1F06-772A-BB41-1AFA-87E899E8DDDD}"/>
              </a:ext>
            </a:extLst>
          </p:cNvPr>
          <p:cNvSpPr>
            <a:spLocks noGrp="1"/>
          </p:cNvSpPr>
          <p:nvPr>
            <p:ph type="sldNum" sz="quarter" idx="12"/>
          </p:nvPr>
        </p:nvSpPr>
        <p:spPr/>
        <p:txBody>
          <a:bodyPr/>
          <a:lstStyle/>
          <a:p>
            <a:fld id="{7AA7B30B-03BE-4915-9DD5-019FA56307EF}" type="slidenum">
              <a:rPr lang="en-US" smtClean="0"/>
              <a:t>‹#›</a:t>
            </a:fld>
            <a:endParaRPr lang="en-US"/>
          </a:p>
        </p:txBody>
      </p:sp>
    </p:spTree>
    <p:extLst>
      <p:ext uri="{BB962C8B-B14F-4D97-AF65-F5344CB8AC3E}">
        <p14:creationId xmlns:p14="http://schemas.microsoft.com/office/powerpoint/2010/main" val="28009712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61199-2E9F-513C-A445-226FB070D09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3BA115E-E65C-C409-505B-7ABDA875A71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BD905F9-488C-8892-DF66-F5F22DBF999E}"/>
              </a:ext>
            </a:extLst>
          </p:cNvPr>
          <p:cNvSpPr>
            <a:spLocks noGrp="1"/>
          </p:cNvSpPr>
          <p:nvPr>
            <p:ph type="dt" sz="half" idx="10"/>
          </p:nvPr>
        </p:nvSpPr>
        <p:spPr/>
        <p:txBody>
          <a:bodyPr/>
          <a:lstStyle/>
          <a:p>
            <a:fld id="{29CC5902-A83E-479C-87EA-A9AA4BB1596D}" type="datetimeFigureOut">
              <a:rPr lang="en-US" smtClean="0"/>
              <a:t>10/8/2026</a:t>
            </a:fld>
            <a:endParaRPr lang="en-US"/>
          </a:p>
        </p:txBody>
      </p:sp>
      <p:sp>
        <p:nvSpPr>
          <p:cNvPr id="5" name="Footer Placeholder 4">
            <a:extLst>
              <a:ext uri="{FF2B5EF4-FFF2-40B4-BE49-F238E27FC236}">
                <a16:creationId xmlns:a16="http://schemas.microsoft.com/office/drawing/2014/main" id="{8FC0344A-DE30-909D-3DE9-F606BB89FD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C62274-AAD8-25CB-947B-CBBB5CC56361}"/>
              </a:ext>
            </a:extLst>
          </p:cNvPr>
          <p:cNvSpPr>
            <a:spLocks noGrp="1"/>
          </p:cNvSpPr>
          <p:nvPr>
            <p:ph type="sldNum" sz="quarter" idx="12"/>
          </p:nvPr>
        </p:nvSpPr>
        <p:spPr/>
        <p:txBody>
          <a:bodyPr/>
          <a:lstStyle/>
          <a:p>
            <a:fld id="{7AA7B30B-03BE-4915-9DD5-019FA56307EF}" type="slidenum">
              <a:rPr lang="en-US" smtClean="0"/>
              <a:t>‹#›</a:t>
            </a:fld>
            <a:endParaRPr lang="en-US"/>
          </a:p>
        </p:txBody>
      </p:sp>
    </p:spTree>
    <p:extLst>
      <p:ext uri="{BB962C8B-B14F-4D97-AF65-F5344CB8AC3E}">
        <p14:creationId xmlns:p14="http://schemas.microsoft.com/office/powerpoint/2010/main" val="2056642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1EE10A-2B98-F7BD-63E1-A9138FC5E3C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C8F5343-5765-161C-8B0A-C62846746FB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3D2F76C-C91A-21A2-00DD-7A697FA36B5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8E03AEE-1F0B-04A0-6BE1-E05F8CE7C16E}"/>
              </a:ext>
            </a:extLst>
          </p:cNvPr>
          <p:cNvSpPr>
            <a:spLocks noGrp="1"/>
          </p:cNvSpPr>
          <p:nvPr>
            <p:ph type="dt" sz="half" idx="10"/>
          </p:nvPr>
        </p:nvSpPr>
        <p:spPr/>
        <p:txBody>
          <a:bodyPr/>
          <a:lstStyle/>
          <a:p>
            <a:fld id="{29CC5902-A83E-479C-87EA-A9AA4BB1596D}" type="datetimeFigureOut">
              <a:rPr lang="en-US" smtClean="0"/>
              <a:t>10/8/2026</a:t>
            </a:fld>
            <a:endParaRPr lang="en-US"/>
          </a:p>
        </p:txBody>
      </p:sp>
      <p:sp>
        <p:nvSpPr>
          <p:cNvPr id="6" name="Footer Placeholder 5">
            <a:extLst>
              <a:ext uri="{FF2B5EF4-FFF2-40B4-BE49-F238E27FC236}">
                <a16:creationId xmlns:a16="http://schemas.microsoft.com/office/drawing/2014/main" id="{8F95459A-CA91-F9CD-74C2-ECB8CDF56FC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15249BD-1F2E-21B0-FC31-1A5620405EC8}"/>
              </a:ext>
            </a:extLst>
          </p:cNvPr>
          <p:cNvSpPr>
            <a:spLocks noGrp="1"/>
          </p:cNvSpPr>
          <p:nvPr>
            <p:ph type="sldNum" sz="quarter" idx="12"/>
          </p:nvPr>
        </p:nvSpPr>
        <p:spPr/>
        <p:txBody>
          <a:bodyPr/>
          <a:lstStyle/>
          <a:p>
            <a:fld id="{7AA7B30B-03BE-4915-9DD5-019FA56307EF}" type="slidenum">
              <a:rPr lang="en-US" smtClean="0"/>
              <a:t>‹#›</a:t>
            </a:fld>
            <a:endParaRPr lang="en-US"/>
          </a:p>
        </p:txBody>
      </p:sp>
    </p:spTree>
    <p:extLst>
      <p:ext uri="{BB962C8B-B14F-4D97-AF65-F5344CB8AC3E}">
        <p14:creationId xmlns:p14="http://schemas.microsoft.com/office/powerpoint/2010/main" val="41119571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974261-F59A-3EB0-60B4-CF8547FFA99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E73E281-3949-6DC3-7E5D-EBAB39671EF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72D290F-3971-043D-BAE6-3037D903102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3D6220B-66AF-91FC-C4BA-014CD0C47A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EE8E374-B8AA-5A85-74C4-586BD68ED54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03B900F-7053-048C-1BB2-D7130102103E}"/>
              </a:ext>
            </a:extLst>
          </p:cNvPr>
          <p:cNvSpPr>
            <a:spLocks noGrp="1"/>
          </p:cNvSpPr>
          <p:nvPr>
            <p:ph type="dt" sz="half" idx="10"/>
          </p:nvPr>
        </p:nvSpPr>
        <p:spPr/>
        <p:txBody>
          <a:bodyPr/>
          <a:lstStyle/>
          <a:p>
            <a:fld id="{29CC5902-A83E-479C-87EA-A9AA4BB1596D}" type="datetimeFigureOut">
              <a:rPr lang="en-US" smtClean="0"/>
              <a:t>10/8/2026</a:t>
            </a:fld>
            <a:endParaRPr lang="en-US"/>
          </a:p>
        </p:txBody>
      </p:sp>
      <p:sp>
        <p:nvSpPr>
          <p:cNvPr id="8" name="Footer Placeholder 7">
            <a:extLst>
              <a:ext uri="{FF2B5EF4-FFF2-40B4-BE49-F238E27FC236}">
                <a16:creationId xmlns:a16="http://schemas.microsoft.com/office/drawing/2014/main" id="{86495815-D14B-75DC-2492-6304ED6EF6F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27B9311-DF7C-2672-20C7-B971F78C6EF9}"/>
              </a:ext>
            </a:extLst>
          </p:cNvPr>
          <p:cNvSpPr>
            <a:spLocks noGrp="1"/>
          </p:cNvSpPr>
          <p:nvPr>
            <p:ph type="sldNum" sz="quarter" idx="12"/>
          </p:nvPr>
        </p:nvSpPr>
        <p:spPr/>
        <p:txBody>
          <a:bodyPr/>
          <a:lstStyle/>
          <a:p>
            <a:fld id="{7AA7B30B-03BE-4915-9DD5-019FA56307EF}" type="slidenum">
              <a:rPr lang="en-US" smtClean="0"/>
              <a:t>‹#›</a:t>
            </a:fld>
            <a:endParaRPr lang="en-US"/>
          </a:p>
        </p:txBody>
      </p:sp>
    </p:spTree>
    <p:extLst>
      <p:ext uri="{BB962C8B-B14F-4D97-AF65-F5344CB8AC3E}">
        <p14:creationId xmlns:p14="http://schemas.microsoft.com/office/powerpoint/2010/main" val="34837548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57FF4-9F22-0490-5706-2ACA8421BB7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4FFF9C1-0F08-628B-1A4F-FF2C3E9553C0}"/>
              </a:ext>
            </a:extLst>
          </p:cNvPr>
          <p:cNvSpPr>
            <a:spLocks noGrp="1"/>
          </p:cNvSpPr>
          <p:nvPr>
            <p:ph type="dt" sz="half" idx="10"/>
          </p:nvPr>
        </p:nvSpPr>
        <p:spPr/>
        <p:txBody>
          <a:bodyPr/>
          <a:lstStyle/>
          <a:p>
            <a:fld id="{29CC5902-A83E-479C-87EA-A9AA4BB1596D}" type="datetimeFigureOut">
              <a:rPr lang="en-US" smtClean="0"/>
              <a:t>10/8/2026</a:t>
            </a:fld>
            <a:endParaRPr lang="en-US"/>
          </a:p>
        </p:txBody>
      </p:sp>
      <p:sp>
        <p:nvSpPr>
          <p:cNvPr id="4" name="Footer Placeholder 3">
            <a:extLst>
              <a:ext uri="{FF2B5EF4-FFF2-40B4-BE49-F238E27FC236}">
                <a16:creationId xmlns:a16="http://schemas.microsoft.com/office/drawing/2014/main" id="{EA44E981-5828-3938-8D33-ACCDA89B242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272A34B-45FD-4DB7-55C8-B68DD95E8FD9}"/>
              </a:ext>
            </a:extLst>
          </p:cNvPr>
          <p:cNvSpPr>
            <a:spLocks noGrp="1"/>
          </p:cNvSpPr>
          <p:nvPr>
            <p:ph type="sldNum" sz="quarter" idx="12"/>
          </p:nvPr>
        </p:nvSpPr>
        <p:spPr/>
        <p:txBody>
          <a:bodyPr/>
          <a:lstStyle/>
          <a:p>
            <a:fld id="{7AA7B30B-03BE-4915-9DD5-019FA56307EF}" type="slidenum">
              <a:rPr lang="en-US" smtClean="0"/>
              <a:t>‹#›</a:t>
            </a:fld>
            <a:endParaRPr lang="en-US"/>
          </a:p>
        </p:txBody>
      </p:sp>
    </p:spTree>
    <p:extLst>
      <p:ext uri="{BB962C8B-B14F-4D97-AF65-F5344CB8AC3E}">
        <p14:creationId xmlns:p14="http://schemas.microsoft.com/office/powerpoint/2010/main" val="6496826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22251F5-F388-38E9-1A24-3DEBDCED0FA0}"/>
              </a:ext>
            </a:extLst>
          </p:cNvPr>
          <p:cNvSpPr>
            <a:spLocks noGrp="1"/>
          </p:cNvSpPr>
          <p:nvPr>
            <p:ph type="dt" sz="half" idx="10"/>
          </p:nvPr>
        </p:nvSpPr>
        <p:spPr/>
        <p:txBody>
          <a:bodyPr/>
          <a:lstStyle/>
          <a:p>
            <a:fld id="{29CC5902-A83E-479C-87EA-A9AA4BB1596D}" type="datetimeFigureOut">
              <a:rPr lang="en-US" smtClean="0"/>
              <a:t>10/8/2026</a:t>
            </a:fld>
            <a:endParaRPr lang="en-US"/>
          </a:p>
        </p:txBody>
      </p:sp>
      <p:sp>
        <p:nvSpPr>
          <p:cNvPr id="3" name="Footer Placeholder 2">
            <a:extLst>
              <a:ext uri="{FF2B5EF4-FFF2-40B4-BE49-F238E27FC236}">
                <a16:creationId xmlns:a16="http://schemas.microsoft.com/office/drawing/2014/main" id="{1F9E17B4-3939-9A71-B7F8-83715844529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D46E3E3-CA9E-7090-02B0-5056A6E0F20A}"/>
              </a:ext>
            </a:extLst>
          </p:cNvPr>
          <p:cNvSpPr>
            <a:spLocks noGrp="1"/>
          </p:cNvSpPr>
          <p:nvPr>
            <p:ph type="sldNum" sz="quarter" idx="12"/>
          </p:nvPr>
        </p:nvSpPr>
        <p:spPr/>
        <p:txBody>
          <a:bodyPr/>
          <a:lstStyle/>
          <a:p>
            <a:fld id="{7AA7B30B-03BE-4915-9DD5-019FA56307EF}" type="slidenum">
              <a:rPr lang="en-US" smtClean="0"/>
              <a:t>‹#›</a:t>
            </a:fld>
            <a:endParaRPr lang="en-US"/>
          </a:p>
        </p:txBody>
      </p:sp>
    </p:spTree>
    <p:extLst>
      <p:ext uri="{BB962C8B-B14F-4D97-AF65-F5344CB8AC3E}">
        <p14:creationId xmlns:p14="http://schemas.microsoft.com/office/powerpoint/2010/main" val="4439344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5D055-0D9D-8FCB-9E01-57F6C824E2B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5B3D1BC-7272-AE1E-0899-628CC7BA20D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8B44F81-C105-741B-5715-E2AAC987C9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B072DDF-D67A-1D76-EEDD-5058C4C8A32E}"/>
              </a:ext>
            </a:extLst>
          </p:cNvPr>
          <p:cNvSpPr>
            <a:spLocks noGrp="1"/>
          </p:cNvSpPr>
          <p:nvPr>
            <p:ph type="dt" sz="half" idx="10"/>
          </p:nvPr>
        </p:nvSpPr>
        <p:spPr/>
        <p:txBody>
          <a:bodyPr/>
          <a:lstStyle/>
          <a:p>
            <a:fld id="{29CC5902-A83E-479C-87EA-A9AA4BB1596D}" type="datetimeFigureOut">
              <a:rPr lang="en-US" smtClean="0"/>
              <a:t>10/8/2026</a:t>
            </a:fld>
            <a:endParaRPr lang="en-US"/>
          </a:p>
        </p:txBody>
      </p:sp>
      <p:sp>
        <p:nvSpPr>
          <p:cNvPr id="6" name="Footer Placeholder 5">
            <a:extLst>
              <a:ext uri="{FF2B5EF4-FFF2-40B4-BE49-F238E27FC236}">
                <a16:creationId xmlns:a16="http://schemas.microsoft.com/office/drawing/2014/main" id="{84A7131B-4B70-3A92-8937-7C34684D797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DCBAC1-A602-B407-88E8-289847ED9482}"/>
              </a:ext>
            </a:extLst>
          </p:cNvPr>
          <p:cNvSpPr>
            <a:spLocks noGrp="1"/>
          </p:cNvSpPr>
          <p:nvPr>
            <p:ph type="sldNum" sz="quarter" idx="12"/>
          </p:nvPr>
        </p:nvSpPr>
        <p:spPr/>
        <p:txBody>
          <a:bodyPr/>
          <a:lstStyle/>
          <a:p>
            <a:fld id="{7AA7B30B-03BE-4915-9DD5-019FA56307EF}" type="slidenum">
              <a:rPr lang="en-US" smtClean="0"/>
              <a:t>‹#›</a:t>
            </a:fld>
            <a:endParaRPr lang="en-US"/>
          </a:p>
        </p:txBody>
      </p:sp>
    </p:spTree>
    <p:extLst>
      <p:ext uri="{BB962C8B-B14F-4D97-AF65-F5344CB8AC3E}">
        <p14:creationId xmlns:p14="http://schemas.microsoft.com/office/powerpoint/2010/main" val="13368052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B9BCB-6225-E8B9-6AE0-DD53E2DBFA3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7E84281-F46C-50BB-3A4D-6024D140C35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7A4FCA5-BCB0-7658-713C-A4DA7E5E27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7B06DFB-09BF-063A-DE4D-31F7566DFB70}"/>
              </a:ext>
            </a:extLst>
          </p:cNvPr>
          <p:cNvSpPr>
            <a:spLocks noGrp="1"/>
          </p:cNvSpPr>
          <p:nvPr>
            <p:ph type="dt" sz="half" idx="10"/>
          </p:nvPr>
        </p:nvSpPr>
        <p:spPr/>
        <p:txBody>
          <a:bodyPr/>
          <a:lstStyle/>
          <a:p>
            <a:fld id="{29CC5902-A83E-479C-87EA-A9AA4BB1596D}" type="datetimeFigureOut">
              <a:rPr lang="en-US" smtClean="0"/>
              <a:t>10/8/2026</a:t>
            </a:fld>
            <a:endParaRPr lang="en-US"/>
          </a:p>
        </p:txBody>
      </p:sp>
      <p:sp>
        <p:nvSpPr>
          <p:cNvPr id="6" name="Footer Placeholder 5">
            <a:extLst>
              <a:ext uri="{FF2B5EF4-FFF2-40B4-BE49-F238E27FC236}">
                <a16:creationId xmlns:a16="http://schemas.microsoft.com/office/drawing/2014/main" id="{80DB3B65-0AF6-D416-FF24-A27A4868E83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24EC737-C663-F2CB-720A-0F39EB0EE360}"/>
              </a:ext>
            </a:extLst>
          </p:cNvPr>
          <p:cNvSpPr>
            <a:spLocks noGrp="1"/>
          </p:cNvSpPr>
          <p:nvPr>
            <p:ph type="sldNum" sz="quarter" idx="12"/>
          </p:nvPr>
        </p:nvSpPr>
        <p:spPr/>
        <p:txBody>
          <a:bodyPr/>
          <a:lstStyle/>
          <a:p>
            <a:fld id="{7AA7B30B-03BE-4915-9DD5-019FA56307EF}" type="slidenum">
              <a:rPr lang="en-US" smtClean="0"/>
              <a:t>‹#›</a:t>
            </a:fld>
            <a:endParaRPr lang="en-US"/>
          </a:p>
        </p:txBody>
      </p:sp>
    </p:spTree>
    <p:extLst>
      <p:ext uri="{BB962C8B-B14F-4D97-AF65-F5344CB8AC3E}">
        <p14:creationId xmlns:p14="http://schemas.microsoft.com/office/powerpoint/2010/main" val="38162411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80D703-389F-1EAB-DF43-AAAECBDF598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8D45CA2-9CA7-7980-4F65-1FC8AC9128A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9A9261-D5A5-59FF-3339-8C92279E6922}"/>
              </a:ext>
            </a:extLst>
          </p:cNvPr>
          <p:cNvSpPr>
            <a:spLocks noGrp="1"/>
          </p:cNvSpPr>
          <p:nvPr>
            <p:ph type="dt" sz="half" idx="10"/>
          </p:nvPr>
        </p:nvSpPr>
        <p:spPr/>
        <p:txBody>
          <a:bodyPr/>
          <a:lstStyle/>
          <a:p>
            <a:fld id="{29CC5902-A83E-479C-87EA-A9AA4BB1596D}" type="datetimeFigureOut">
              <a:rPr lang="en-US" smtClean="0"/>
              <a:t>10/8/2026</a:t>
            </a:fld>
            <a:endParaRPr lang="en-US"/>
          </a:p>
        </p:txBody>
      </p:sp>
      <p:sp>
        <p:nvSpPr>
          <p:cNvPr id="5" name="Footer Placeholder 4">
            <a:extLst>
              <a:ext uri="{FF2B5EF4-FFF2-40B4-BE49-F238E27FC236}">
                <a16:creationId xmlns:a16="http://schemas.microsoft.com/office/drawing/2014/main" id="{4417AFF6-6CB4-C035-08AB-A96DB18BB2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CDB1FC2-078F-874F-E827-4C38DC05FDA5}"/>
              </a:ext>
            </a:extLst>
          </p:cNvPr>
          <p:cNvSpPr>
            <a:spLocks noGrp="1"/>
          </p:cNvSpPr>
          <p:nvPr>
            <p:ph type="sldNum" sz="quarter" idx="12"/>
          </p:nvPr>
        </p:nvSpPr>
        <p:spPr/>
        <p:txBody>
          <a:bodyPr/>
          <a:lstStyle/>
          <a:p>
            <a:fld id="{7AA7B30B-03BE-4915-9DD5-019FA56307EF}" type="slidenum">
              <a:rPr lang="en-US" smtClean="0"/>
              <a:t>‹#›</a:t>
            </a:fld>
            <a:endParaRPr lang="en-US"/>
          </a:p>
        </p:txBody>
      </p:sp>
    </p:spTree>
    <p:extLst>
      <p:ext uri="{BB962C8B-B14F-4D97-AF65-F5344CB8AC3E}">
        <p14:creationId xmlns:p14="http://schemas.microsoft.com/office/powerpoint/2010/main" val="34624469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77B1E6F-A6C2-2585-4591-D0A77BDEF76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8B29A8A-54F1-39BC-75C4-E0D9E872F52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F65B36-074C-B369-D6D7-71D03BDB1928}"/>
              </a:ext>
            </a:extLst>
          </p:cNvPr>
          <p:cNvSpPr>
            <a:spLocks noGrp="1"/>
          </p:cNvSpPr>
          <p:nvPr>
            <p:ph type="dt" sz="half" idx="10"/>
          </p:nvPr>
        </p:nvSpPr>
        <p:spPr/>
        <p:txBody>
          <a:bodyPr/>
          <a:lstStyle/>
          <a:p>
            <a:fld id="{29CC5902-A83E-479C-87EA-A9AA4BB1596D}" type="datetimeFigureOut">
              <a:rPr lang="en-US" smtClean="0"/>
              <a:t>10/8/2026</a:t>
            </a:fld>
            <a:endParaRPr lang="en-US"/>
          </a:p>
        </p:txBody>
      </p:sp>
      <p:sp>
        <p:nvSpPr>
          <p:cNvPr id="5" name="Footer Placeholder 4">
            <a:extLst>
              <a:ext uri="{FF2B5EF4-FFF2-40B4-BE49-F238E27FC236}">
                <a16:creationId xmlns:a16="http://schemas.microsoft.com/office/drawing/2014/main" id="{A47A2807-F256-D394-84A0-35C4239249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AA489B-0C47-ED2B-5A5E-FC8B992F4ECF}"/>
              </a:ext>
            </a:extLst>
          </p:cNvPr>
          <p:cNvSpPr>
            <a:spLocks noGrp="1"/>
          </p:cNvSpPr>
          <p:nvPr>
            <p:ph type="sldNum" sz="quarter" idx="12"/>
          </p:nvPr>
        </p:nvSpPr>
        <p:spPr/>
        <p:txBody>
          <a:bodyPr/>
          <a:lstStyle/>
          <a:p>
            <a:fld id="{7AA7B30B-03BE-4915-9DD5-019FA56307EF}" type="slidenum">
              <a:rPr lang="en-US" smtClean="0"/>
              <a:t>‹#›</a:t>
            </a:fld>
            <a:endParaRPr lang="en-US"/>
          </a:p>
        </p:txBody>
      </p:sp>
    </p:spTree>
    <p:extLst>
      <p:ext uri="{BB962C8B-B14F-4D97-AF65-F5344CB8AC3E}">
        <p14:creationId xmlns:p14="http://schemas.microsoft.com/office/powerpoint/2010/main" val="32924992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088DAAB-2EE8-68F5-C98D-35664B7F6A2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FDEAE45-1F6B-72EA-B0F0-BA73647CDAF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2C0F62C-4424-9680-F941-1F6EB18E61C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CC5902-A83E-479C-87EA-A9AA4BB1596D}" type="datetimeFigureOut">
              <a:rPr lang="en-US" smtClean="0"/>
              <a:t>10/8/2026</a:t>
            </a:fld>
            <a:endParaRPr lang="en-US"/>
          </a:p>
        </p:txBody>
      </p:sp>
      <p:sp>
        <p:nvSpPr>
          <p:cNvPr id="5" name="Footer Placeholder 4">
            <a:extLst>
              <a:ext uri="{FF2B5EF4-FFF2-40B4-BE49-F238E27FC236}">
                <a16:creationId xmlns:a16="http://schemas.microsoft.com/office/drawing/2014/main" id="{47C73F31-4778-1103-9736-C29D53D9C64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12D49A3-78FB-8E1C-7C02-C7C93DC6E05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AA7B30B-03BE-4915-9DD5-019FA56307EF}" type="slidenum">
              <a:rPr lang="en-US" smtClean="0"/>
              <a:t>‹#›</a:t>
            </a:fld>
            <a:endParaRPr lang="en-US"/>
          </a:p>
        </p:txBody>
      </p:sp>
    </p:spTree>
    <p:extLst>
      <p:ext uri="{BB962C8B-B14F-4D97-AF65-F5344CB8AC3E}">
        <p14:creationId xmlns:p14="http://schemas.microsoft.com/office/powerpoint/2010/main" val="9714382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F7243FA-366E-A677-35C8-E477CE14D8AA}"/>
              </a:ext>
            </a:extLst>
          </p:cNvPr>
          <p:cNvSpPr txBox="1"/>
          <p:nvPr/>
        </p:nvSpPr>
        <p:spPr>
          <a:xfrm>
            <a:off x="598714" y="653143"/>
            <a:ext cx="4822372" cy="369332"/>
          </a:xfrm>
          <a:prstGeom prst="rect">
            <a:avLst/>
          </a:prstGeom>
          <a:noFill/>
        </p:spPr>
        <p:txBody>
          <a:bodyPr wrap="square" rtlCol="0">
            <a:spAutoFit/>
          </a:bodyPr>
          <a:lstStyle/>
          <a:p>
            <a:r>
              <a:rPr lang="en-US" b="1" dirty="0"/>
              <a:t>World Day of Prayer 2027 – 100</a:t>
            </a:r>
            <a:r>
              <a:rPr lang="en-US" b="1" baseline="30000" dirty="0"/>
              <a:t>th</a:t>
            </a:r>
            <a:r>
              <a:rPr lang="en-US" b="1" dirty="0"/>
              <a:t> Anniversary</a:t>
            </a:r>
          </a:p>
        </p:txBody>
      </p:sp>
      <p:sp>
        <p:nvSpPr>
          <p:cNvPr id="5" name="TextBox 4">
            <a:extLst>
              <a:ext uri="{FF2B5EF4-FFF2-40B4-BE49-F238E27FC236}">
                <a16:creationId xmlns:a16="http://schemas.microsoft.com/office/drawing/2014/main" id="{84AE2368-950C-7FF9-CE8A-D490610A7C3C}"/>
              </a:ext>
            </a:extLst>
          </p:cNvPr>
          <p:cNvSpPr txBox="1"/>
          <p:nvPr/>
        </p:nvSpPr>
        <p:spPr>
          <a:xfrm>
            <a:off x="598712" y="1134715"/>
            <a:ext cx="5893807" cy="2031325"/>
          </a:xfrm>
          <a:prstGeom prst="rect">
            <a:avLst/>
          </a:prstGeom>
          <a:noFill/>
        </p:spPr>
        <p:txBody>
          <a:bodyPr wrap="square" rtlCol="0">
            <a:spAutoFit/>
          </a:bodyPr>
          <a:lstStyle/>
          <a:p>
            <a:r>
              <a:rPr lang="en-US" dirty="0"/>
              <a:t>World Day of Prayer 2027 is an ecumenical service written by the World Day of Prayer International Committee for the 100</a:t>
            </a:r>
            <a:r>
              <a:rPr lang="en-US" baseline="30000" dirty="0"/>
              <a:t>th</a:t>
            </a:r>
            <a:r>
              <a:rPr lang="en-US" dirty="0"/>
              <a:t> anniversary of this prayer event! This is a wonderful opportunity to pray, learn about the history of World Day of Prayer, sing and be in fellowship with others. All are welcome to attend. Donations will support social justice grants distributed in Canada and around the world.</a:t>
            </a:r>
          </a:p>
        </p:txBody>
      </p:sp>
      <p:sp>
        <p:nvSpPr>
          <p:cNvPr id="6" name="TextBox 5">
            <a:extLst>
              <a:ext uri="{FF2B5EF4-FFF2-40B4-BE49-F238E27FC236}">
                <a16:creationId xmlns:a16="http://schemas.microsoft.com/office/drawing/2014/main" id="{8E66B883-A926-C573-4164-4905498A4C7A}"/>
              </a:ext>
            </a:extLst>
          </p:cNvPr>
          <p:cNvSpPr txBox="1"/>
          <p:nvPr/>
        </p:nvSpPr>
        <p:spPr>
          <a:xfrm>
            <a:off x="598712" y="3373961"/>
            <a:ext cx="5370288" cy="646331"/>
          </a:xfrm>
          <a:prstGeom prst="rect">
            <a:avLst/>
          </a:prstGeom>
          <a:noFill/>
        </p:spPr>
        <p:txBody>
          <a:bodyPr wrap="square" rtlCol="0">
            <a:spAutoFit/>
          </a:bodyPr>
          <a:lstStyle/>
          <a:p>
            <a:r>
              <a:rPr lang="en-US" b="1" dirty="0"/>
              <a:t>Theme</a:t>
            </a:r>
            <a:r>
              <a:rPr lang="en-US" dirty="0"/>
              <a:t>: United in Prayer for Justice and Peace</a:t>
            </a:r>
          </a:p>
          <a:p>
            <a:r>
              <a:rPr lang="en-US" b="1" dirty="0"/>
              <a:t>Scripture Base</a:t>
            </a:r>
            <a:r>
              <a:rPr lang="en-US" dirty="0"/>
              <a:t>: 1 Samuel 2: 1-10 &amp; Luke 1: 39-55</a:t>
            </a:r>
          </a:p>
        </p:txBody>
      </p:sp>
      <p:sp>
        <p:nvSpPr>
          <p:cNvPr id="8" name="TextBox 7">
            <a:extLst>
              <a:ext uri="{FF2B5EF4-FFF2-40B4-BE49-F238E27FC236}">
                <a16:creationId xmlns:a16="http://schemas.microsoft.com/office/drawing/2014/main" id="{AA25DF3B-88B1-0444-57B8-1344F5906203}"/>
              </a:ext>
            </a:extLst>
          </p:cNvPr>
          <p:cNvSpPr txBox="1"/>
          <p:nvPr/>
        </p:nvSpPr>
        <p:spPr>
          <a:xfrm>
            <a:off x="598712" y="4623992"/>
            <a:ext cx="4713515" cy="923330"/>
          </a:xfrm>
          <a:prstGeom prst="rect">
            <a:avLst/>
          </a:prstGeom>
          <a:noFill/>
        </p:spPr>
        <p:txBody>
          <a:bodyPr wrap="square" rtlCol="0">
            <a:spAutoFit/>
          </a:bodyPr>
          <a:lstStyle/>
          <a:p>
            <a:r>
              <a:rPr lang="en-US" b="1" dirty="0"/>
              <a:t>Location:</a:t>
            </a:r>
          </a:p>
          <a:p>
            <a:r>
              <a:rPr lang="en-US" b="1" dirty="0"/>
              <a:t>Date:</a:t>
            </a:r>
          </a:p>
          <a:p>
            <a:r>
              <a:rPr lang="en-US" b="1" dirty="0"/>
              <a:t>Time</a:t>
            </a:r>
          </a:p>
        </p:txBody>
      </p:sp>
      <p:sp>
        <p:nvSpPr>
          <p:cNvPr id="9" name="TextBox 8">
            <a:extLst>
              <a:ext uri="{FF2B5EF4-FFF2-40B4-BE49-F238E27FC236}">
                <a16:creationId xmlns:a16="http://schemas.microsoft.com/office/drawing/2014/main" id="{D8073FD7-53D6-D219-0460-72249FA6748F}"/>
              </a:ext>
            </a:extLst>
          </p:cNvPr>
          <p:cNvSpPr txBox="1"/>
          <p:nvPr/>
        </p:nvSpPr>
        <p:spPr>
          <a:xfrm>
            <a:off x="598712" y="5755243"/>
            <a:ext cx="4637315" cy="369332"/>
          </a:xfrm>
          <a:prstGeom prst="rect">
            <a:avLst/>
          </a:prstGeom>
          <a:noFill/>
        </p:spPr>
        <p:txBody>
          <a:bodyPr wrap="square" rtlCol="0">
            <a:spAutoFit/>
          </a:bodyPr>
          <a:lstStyle/>
          <a:p>
            <a:r>
              <a:rPr lang="en-US" dirty="0"/>
              <a:t>For more information, contact: </a:t>
            </a:r>
          </a:p>
        </p:txBody>
      </p:sp>
      <p:pic>
        <p:nvPicPr>
          <p:cNvPr id="3" name="Picture 2">
            <a:extLst>
              <a:ext uri="{FF2B5EF4-FFF2-40B4-BE49-F238E27FC236}">
                <a16:creationId xmlns:a16="http://schemas.microsoft.com/office/drawing/2014/main" id="{65C20CCE-D3DA-E5D0-5B95-54F3B21C04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72868" y="809109"/>
            <a:ext cx="4122880" cy="5335492"/>
          </a:xfrm>
          <a:prstGeom prst="rect">
            <a:avLst/>
          </a:prstGeom>
        </p:spPr>
      </p:pic>
    </p:spTree>
    <p:extLst>
      <p:ext uri="{BB962C8B-B14F-4D97-AF65-F5344CB8AC3E}">
        <p14:creationId xmlns:p14="http://schemas.microsoft.com/office/powerpoint/2010/main" val="19537560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39</TotalTime>
  <Words>114</Words>
  <Application>Microsoft Office PowerPoint</Application>
  <PresentationFormat>Widescreen</PresentationFormat>
  <Paragraphs>8</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Aptos</vt:lpstr>
      <vt:lpstr>Aptos Display</vt:lpstr>
      <vt:lpstr>Arial</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Janet MacFadyen</dc:creator>
  <cp:lastModifiedBy>Janet MacFadyen</cp:lastModifiedBy>
  <cp:revision>4</cp:revision>
  <dcterms:created xsi:type="dcterms:W3CDTF">2025-10-07T13:31:34Z</dcterms:created>
  <dcterms:modified xsi:type="dcterms:W3CDTF">2026-10-09T01:47:55Z</dcterms:modified>
</cp:coreProperties>
</file>