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28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B9D9-22E8-DB05-0375-01F0A9EEB9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6DE36-C37B-D0A4-CCCF-AB254B83AC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C5DA38-99A9-668C-35FC-7EA7145BCA50}"/>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5" name="Footer Placeholder 4">
            <a:extLst>
              <a:ext uri="{FF2B5EF4-FFF2-40B4-BE49-F238E27FC236}">
                <a16:creationId xmlns:a16="http://schemas.microsoft.com/office/drawing/2014/main" id="{5F6CA3EC-2EA5-F433-2C90-51895169D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6A5E9-4CA7-EE23-651D-A4382B92B8DC}"/>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321487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D703-389F-1EAB-DF43-AAAECBDF5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45CA2-9CA7-7980-4F65-1FC8AC912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A9261-D5A5-59FF-3339-8C92279E6922}"/>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5" name="Footer Placeholder 4">
            <a:extLst>
              <a:ext uri="{FF2B5EF4-FFF2-40B4-BE49-F238E27FC236}">
                <a16:creationId xmlns:a16="http://schemas.microsoft.com/office/drawing/2014/main" id="{4417AFF6-6CB4-C035-08AB-A96DB18BB2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B1FC2-078F-874F-E827-4C38DC05FDA5}"/>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346244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B1E6F-A6C2-2585-4591-D0A77BDEF7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29A8A-54F1-39BC-75C4-E0D9E872F5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65B36-074C-B369-D6D7-71D03BDB1928}"/>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5" name="Footer Placeholder 4">
            <a:extLst>
              <a:ext uri="{FF2B5EF4-FFF2-40B4-BE49-F238E27FC236}">
                <a16:creationId xmlns:a16="http://schemas.microsoft.com/office/drawing/2014/main" id="{A47A2807-F256-D394-84A0-35C423924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A489B-0C47-ED2B-5A5E-FC8B992F4ECF}"/>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329249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48E2-BDF1-AA8F-F70A-3A51B3E53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1AADD-BAD8-EB5F-0D89-F1C4FC932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31902-DF17-661F-170A-9EED3A6877EA}"/>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5" name="Footer Placeholder 4">
            <a:extLst>
              <a:ext uri="{FF2B5EF4-FFF2-40B4-BE49-F238E27FC236}">
                <a16:creationId xmlns:a16="http://schemas.microsoft.com/office/drawing/2014/main" id="{C59611BC-83F1-19CD-FD3B-AEE9CBA7C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B1F06-772A-BB41-1AFA-87E899E8DDDD}"/>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280097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1199-2E9F-513C-A445-226FB070D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BA115E-E65C-C409-505B-7ABDA875A7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905F9-488C-8892-DF66-F5F22DBF999E}"/>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5" name="Footer Placeholder 4">
            <a:extLst>
              <a:ext uri="{FF2B5EF4-FFF2-40B4-BE49-F238E27FC236}">
                <a16:creationId xmlns:a16="http://schemas.microsoft.com/office/drawing/2014/main" id="{8FC0344A-DE30-909D-3DE9-F606BB89F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62274-AAD8-25CB-947B-CBBB5CC56361}"/>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20566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E10A-2B98-F7BD-63E1-A9138FC5E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F5343-5765-161C-8B0A-C62846746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2F76C-C91A-21A2-00DD-7A697FA36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E03AEE-1F0B-04A0-6BE1-E05F8CE7C16E}"/>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6" name="Footer Placeholder 5">
            <a:extLst>
              <a:ext uri="{FF2B5EF4-FFF2-40B4-BE49-F238E27FC236}">
                <a16:creationId xmlns:a16="http://schemas.microsoft.com/office/drawing/2014/main" id="{8F95459A-CA91-F9CD-74C2-ECB8CDF56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49BD-1F2E-21B0-FC31-1A5620405EC8}"/>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411195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4261-F59A-3EB0-60B4-CF8547FFA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73E281-3949-6DC3-7E5D-EBAB39671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D290F-3971-043D-BAE6-3037D90310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6220B-66AF-91FC-C4BA-014CD0C47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8E374-B8AA-5A85-74C4-586BD68ED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B900F-7053-048C-1BB2-D7130102103E}"/>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8" name="Footer Placeholder 7">
            <a:extLst>
              <a:ext uri="{FF2B5EF4-FFF2-40B4-BE49-F238E27FC236}">
                <a16:creationId xmlns:a16="http://schemas.microsoft.com/office/drawing/2014/main" id="{86495815-D14B-75DC-2492-6304ED6EF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7B9311-DF7C-2672-20C7-B971F78C6EF9}"/>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348375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7FF4-9F22-0490-5706-2ACA8421B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FFF9C1-0F08-628B-1A4F-FF2C3E9553C0}"/>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4" name="Footer Placeholder 3">
            <a:extLst>
              <a:ext uri="{FF2B5EF4-FFF2-40B4-BE49-F238E27FC236}">
                <a16:creationId xmlns:a16="http://schemas.microsoft.com/office/drawing/2014/main" id="{EA44E981-5828-3938-8D33-ACCDA89B24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72A34B-45FD-4DB7-55C8-B68DD95E8FD9}"/>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64968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2251F5-F388-38E9-1A24-3DEBDCED0FA0}"/>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3" name="Footer Placeholder 2">
            <a:extLst>
              <a:ext uri="{FF2B5EF4-FFF2-40B4-BE49-F238E27FC236}">
                <a16:creationId xmlns:a16="http://schemas.microsoft.com/office/drawing/2014/main" id="{1F9E17B4-3939-9A71-B7F8-8371584452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46E3E3-CA9E-7090-02B0-5056A6E0F20A}"/>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44393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D055-0D9D-8FCB-9E01-57F6C824E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B3D1BC-7272-AE1E-0899-628CC7BA2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44F81-C105-741B-5715-E2AAC987C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72DDF-D67A-1D76-EEDD-5058C4C8A32E}"/>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6" name="Footer Placeholder 5">
            <a:extLst>
              <a:ext uri="{FF2B5EF4-FFF2-40B4-BE49-F238E27FC236}">
                <a16:creationId xmlns:a16="http://schemas.microsoft.com/office/drawing/2014/main" id="{84A7131B-4B70-3A92-8937-7C34684D7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CBAC1-A602-B407-88E8-289847ED9482}"/>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133680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9BCB-6225-E8B9-6AE0-DD53E2DBF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E84281-F46C-50BB-3A4D-6024D140C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A4FCA5-BCB0-7658-713C-A4DA7E5E2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06DFB-09BF-063A-DE4D-31F7566DFB70}"/>
              </a:ext>
            </a:extLst>
          </p:cNvPr>
          <p:cNvSpPr>
            <a:spLocks noGrp="1"/>
          </p:cNvSpPr>
          <p:nvPr>
            <p:ph type="dt" sz="half" idx="10"/>
          </p:nvPr>
        </p:nvSpPr>
        <p:spPr/>
        <p:txBody>
          <a:bodyPr/>
          <a:lstStyle/>
          <a:p>
            <a:fld id="{29CC5902-A83E-479C-87EA-A9AA4BB1596D}" type="datetimeFigureOut">
              <a:rPr lang="en-US" smtClean="0"/>
              <a:t>10/7/2025</a:t>
            </a:fld>
            <a:endParaRPr lang="en-US"/>
          </a:p>
        </p:txBody>
      </p:sp>
      <p:sp>
        <p:nvSpPr>
          <p:cNvPr id="6" name="Footer Placeholder 5">
            <a:extLst>
              <a:ext uri="{FF2B5EF4-FFF2-40B4-BE49-F238E27FC236}">
                <a16:creationId xmlns:a16="http://schemas.microsoft.com/office/drawing/2014/main" id="{80DB3B65-0AF6-D416-FF24-A27A4868E8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EC737-C663-F2CB-720A-0F39EB0EE360}"/>
              </a:ext>
            </a:extLst>
          </p:cNvPr>
          <p:cNvSpPr>
            <a:spLocks noGrp="1"/>
          </p:cNvSpPr>
          <p:nvPr>
            <p:ph type="sldNum" sz="quarter" idx="12"/>
          </p:nvPr>
        </p:nvSpPr>
        <p:spPr/>
        <p:txBody>
          <a:bodyPr/>
          <a:lstStyle/>
          <a:p>
            <a:fld id="{7AA7B30B-03BE-4915-9DD5-019FA56307EF}" type="slidenum">
              <a:rPr lang="en-US" smtClean="0"/>
              <a:t>‹#›</a:t>
            </a:fld>
            <a:endParaRPr lang="en-US"/>
          </a:p>
        </p:txBody>
      </p:sp>
    </p:spTree>
    <p:extLst>
      <p:ext uri="{BB962C8B-B14F-4D97-AF65-F5344CB8AC3E}">
        <p14:creationId xmlns:p14="http://schemas.microsoft.com/office/powerpoint/2010/main" val="381624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8DAAB-2EE8-68F5-C98D-35664B7F6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DEAE45-1F6B-72EA-B0F0-BA73647CD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0F62C-4424-9680-F941-1F6EB18E6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CC5902-A83E-479C-87EA-A9AA4BB1596D}" type="datetimeFigureOut">
              <a:rPr lang="en-US" smtClean="0"/>
              <a:t>10/7/2025</a:t>
            </a:fld>
            <a:endParaRPr lang="en-US"/>
          </a:p>
        </p:txBody>
      </p:sp>
      <p:sp>
        <p:nvSpPr>
          <p:cNvPr id="5" name="Footer Placeholder 4">
            <a:extLst>
              <a:ext uri="{FF2B5EF4-FFF2-40B4-BE49-F238E27FC236}">
                <a16:creationId xmlns:a16="http://schemas.microsoft.com/office/drawing/2014/main" id="{47C73F31-4778-1103-9736-C29D53D9C6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2D49A3-78FB-8E1C-7C02-C7C93DC6E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A7B30B-03BE-4915-9DD5-019FA56307EF}" type="slidenum">
              <a:rPr lang="en-US" smtClean="0"/>
              <a:t>‹#›</a:t>
            </a:fld>
            <a:endParaRPr lang="en-US"/>
          </a:p>
        </p:txBody>
      </p:sp>
    </p:spTree>
    <p:extLst>
      <p:ext uri="{BB962C8B-B14F-4D97-AF65-F5344CB8AC3E}">
        <p14:creationId xmlns:p14="http://schemas.microsoft.com/office/powerpoint/2010/main" val="97143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243FA-366E-A677-35C8-E477CE14D8AA}"/>
              </a:ext>
            </a:extLst>
          </p:cNvPr>
          <p:cNvSpPr txBox="1"/>
          <p:nvPr/>
        </p:nvSpPr>
        <p:spPr>
          <a:xfrm>
            <a:off x="598714" y="653143"/>
            <a:ext cx="4822372" cy="369332"/>
          </a:xfrm>
          <a:prstGeom prst="rect">
            <a:avLst/>
          </a:prstGeom>
          <a:noFill/>
        </p:spPr>
        <p:txBody>
          <a:bodyPr wrap="square" rtlCol="0">
            <a:spAutoFit/>
          </a:bodyPr>
          <a:lstStyle/>
          <a:p>
            <a:r>
              <a:rPr lang="en-US" b="1" dirty="0"/>
              <a:t>World Day of Prayer 2026 Nigeria</a:t>
            </a:r>
          </a:p>
        </p:txBody>
      </p:sp>
      <p:sp>
        <p:nvSpPr>
          <p:cNvPr id="5" name="TextBox 4">
            <a:extLst>
              <a:ext uri="{FF2B5EF4-FFF2-40B4-BE49-F238E27FC236}">
                <a16:creationId xmlns:a16="http://schemas.microsoft.com/office/drawing/2014/main" id="{84AE2368-950C-7FF9-CE8A-D490610A7C3C}"/>
              </a:ext>
            </a:extLst>
          </p:cNvPr>
          <p:cNvSpPr txBox="1"/>
          <p:nvPr/>
        </p:nvSpPr>
        <p:spPr>
          <a:xfrm>
            <a:off x="598713" y="1134715"/>
            <a:ext cx="4822372" cy="2308324"/>
          </a:xfrm>
          <a:prstGeom prst="rect">
            <a:avLst/>
          </a:prstGeom>
          <a:noFill/>
        </p:spPr>
        <p:txBody>
          <a:bodyPr wrap="square" rtlCol="0">
            <a:spAutoFit/>
          </a:bodyPr>
          <a:lstStyle/>
          <a:p>
            <a:r>
              <a:rPr lang="en-US" dirty="0"/>
              <a:t>World Day of Prayer 2026 is an ecumenical service written by a Christian group of women from Nigeria.  This is a wonderful opportunity to pray, learn about Nigeria, sing and be in fellowship with others. All are welcome to attend. Donations will support social justice grants distributed in Canada and around the world.</a:t>
            </a:r>
          </a:p>
        </p:txBody>
      </p:sp>
      <p:sp>
        <p:nvSpPr>
          <p:cNvPr id="6" name="TextBox 5">
            <a:extLst>
              <a:ext uri="{FF2B5EF4-FFF2-40B4-BE49-F238E27FC236}">
                <a16:creationId xmlns:a16="http://schemas.microsoft.com/office/drawing/2014/main" id="{8E66B883-A926-C573-4164-4905498A4C7A}"/>
              </a:ext>
            </a:extLst>
          </p:cNvPr>
          <p:cNvSpPr txBox="1"/>
          <p:nvPr/>
        </p:nvSpPr>
        <p:spPr>
          <a:xfrm>
            <a:off x="598714" y="3544416"/>
            <a:ext cx="4637315" cy="646331"/>
          </a:xfrm>
          <a:prstGeom prst="rect">
            <a:avLst/>
          </a:prstGeom>
          <a:noFill/>
        </p:spPr>
        <p:txBody>
          <a:bodyPr wrap="square" rtlCol="0">
            <a:spAutoFit/>
          </a:bodyPr>
          <a:lstStyle/>
          <a:p>
            <a:r>
              <a:rPr lang="en-US" b="1" dirty="0"/>
              <a:t>Theme</a:t>
            </a:r>
            <a:r>
              <a:rPr lang="en-US" dirty="0"/>
              <a:t>: I will give you rest: come</a:t>
            </a:r>
          </a:p>
          <a:p>
            <a:r>
              <a:rPr lang="en-US" b="1" dirty="0"/>
              <a:t>Scripture Base</a:t>
            </a:r>
            <a:r>
              <a:rPr lang="en-US" dirty="0"/>
              <a:t>: Matthew 11: 28-30</a:t>
            </a:r>
          </a:p>
        </p:txBody>
      </p:sp>
      <p:sp>
        <p:nvSpPr>
          <p:cNvPr id="8" name="TextBox 7">
            <a:extLst>
              <a:ext uri="{FF2B5EF4-FFF2-40B4-BE49-F238E27FC236}">
                <a16:creationId xmlns:a16="http://schemas.microsoft.com/office/drawing/2014/main" id="{AA25DF3B-88B1-0444-57B8-1344F5906203}"/>
              </a:ext>
            </a:extLst>
          </p:cNvPr>
          <p:cNvSpPr txBox="1"/>
          <p:nvPr/>
        </p:nvSpPr>
        <p:spPr>
          <a:xfrm>
            <a:off x="598714" y="4480058"/>
            <a:ext cx="4713515" cy="923330"/>
          </a:xfrm>
          <a:prstGeom prst="rect">
            <a:avLst/>
          </a:prstGeom>
          <a:noFill/>
        </p:spPr>
        <p:txBody>
          <a:bodyPr wrap="square" rtlCol="0">
            <a:spAutoFit/>
          </a:bodyPr>
          <a:lstStyle/>
          <a:p>
            <a:r>
              <a:rPr lang="en-US" b="1" dirty="0"/>
              <a:t>Location:</a:t>
            </a:r>
          </a:p>
          <a:p>
            <a:r>
              <a:rPr lang="en-US" b="1" dirty="0"/>
              <a:t>Date:</a:t>
            </a:r>
          </a:p>
          <a:p>
            <a:r>
              <a:rPr lang="en-US" b="1" dirty="0"/>
              <a:t>Time</a:t>
            </a:r>
          </a:p>
        </p:txBody>
      </p:sp>
      <p:sp>
        <p:nvSpPr>
          <p:cNvPr id="9" name="TextBox 8">
            <a:extLst>
              <a:ext uri="{FF2B5EF4-FFF2-40B4-BE49-F238E27FC236}">
                <a16:creationId xmlns:a16="http://schemas.microsoft.com/office/drawing/2014/main" id="{D8073FD7-53D6-D219-0460-72249FA6748F}"/>
              </a:ext>
            </a:extLst>
          </p:cNvPr>
          <p:cNvSpPr txBox="1"/>
          <p:nvPr/>
        </p:nvSpPr>
        <p:spPr>
          <a:xfrm>
            <a:off x="598713" y="5606142"/>
            <a:ext cx="4637315" cy="369332"/>
          </a:xfrm>
          <a:prstGeom prst="rect">
            <a:avLst/>
          </a:prstGeom>
          <a:noFill/>
        </p:spPr>
        <p:txBody>
          <a:bodyPr wrap="square" rtlCol="0">
            <a:spAutoFit/>
          </a:bodyPr>
          <a:lstStyle/>
          <a:p>
            <a:r>
              <a:rPr lang="en-US" dirty="0"/>
              <a:t>For more information, contact: </a:t>
            </a:r>
          </a:p>
        </p:txBody>
      </p:sp>
      <p:pic>
        <p:nvPicPr>
          <p:cNvPr id="11" name="Picture 10" descr="A group of people dancing in a crowd&#10;&#10;AI-generated content may be incorrect.">
            <a:extLst>
              <a:ext uri="{FF2B5EF4-FFF2-40B4-BE49-F238E27FC236}">
                <a16:creationId xmlns:a16="http://schemas.microsoft.com/office/drawing/2014/main" id="{B7390116-2CD2-D8DC-7E87-6C1D92394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973" y="3429000"/>
            <a:ext cx="4196623" cy="2695575"/>
          </a:xfrm>
          <a:prstGeom prst="rect">
            <a:avLst/>
          </a:prstGeom>
        </p:spPr>
      </p:pic>
      <p:pic>
        <p:nvPicPr>
          <p:cNvPr id="13" name="Picture 12" descr="A group of people walking in the street&#10;&#10;AI-generated content may be incorrect.">
            <a:extLst>
              <a:ext uri="{FF2B5EF4-FFF2-40B4-BE49-F238E27FC236}">
                <a16:creationId xmlns:a16="http://schemas.microsoft.com/office/drawing/2014/main" id="{EAFE5C96-BE50-9CB5-281E-F4ABCD6FF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246" y="413657"/>
            <a:ext cx="4660076" cy="3015343"/>
          </a:xfrm>
          <a:prstGeom prst="rect">
            <a:avLst/>
          </a:prstGeom>
        </p:spPr>
      </p:pic>
    </p:spTree>
    <p:extLst>
      <p:ext uri="{BB962C8B-B14F-4D97-AF65-F5344CB8AC3E}">
        <p14:creationId xmlns:p14="http://schemas.microsoft.com/office/powerpoint/2010/main" val="1953756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TotalTime>
  <Words>92</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Janet MacFadyen</dc:creator>
  <cp:lastModifiedBy>Janet MacFadyen</cp:lastModifiedBy>
  <cp:revision>2</cp:revision>
  <dcterms:created xsi:type="dcterms:W3CDTF">2025-10-07T13:31:34Z</dcterms:created>
  <dcterms:modified xsi:type="dcterms:W3CDTF">2025-10-07T13:44:14Z</dcterms:modified>
</cp:coreProperties>
</file>